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aper-life.ru/basic-for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0648"/>
            <a:ext cx="7406640" cy="100811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300" b="1" dirty="0" smtClean="0"/>
              <a:t>МУНИЦИПАЛЬНОЕ ОБРАЗОВАТЕЛЬНОЕ УЧРЕЖДЕНИЕ </a:t>
            </a:r>
            <a:endParaRPr lang="ru-RU" sz="3300" dirty="0" smtClean="0"/>
          </a:p>
          <a:p>
            <a:pPr algn="ctr"/>
            <a:r>
              <a:rPr lang="ru-RU" sz="3300" b="1" dirty="0" smtClean="0"/>
              <a:t>ДОПОЛНИТЕЛЬНОГО ОБРАЗОВАНИЯ </a:t>
            </a:r>
            <a:endParaRPr lang="ru-RU" sz="3300" dirty="0" smtClean="0"/>
          </a:p>
          <a:p>
            <a:pPr algn="ctr"/>
            <a:r>
              <a:rPr lang="ru-RU" sz="3300" b="1" dirty="0" smtClean="0"/>
              <a:t>«ЯРОСЛАВСКИЙ ГОРОДСКОЙ ДВОРЕЦ ПИОНЕРОВ»</a:t>
            </a:r>
            <a:endParaRPr lang="ru-RU" sz="3300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916832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Студия творческого развития «Эврика» </a:t>
            </a:r>
          </a:p>
          <a:p>
            <a:pPr algn="ctr"/>
            <a:r>
              <a:rPr lang="ru-RU" sz="2400" b="1" dirty="0" smtClean="0"/>
              <a:t>для детей  младшего школьного возраста</a:t>
            </a:r>
          </a:p>
          <a:p>
            <a:pPr algn="ctr"/>
            <a:r>
              <a:rPr lang="ru-RU" sz="2400" b="1" i="1" dirty="0" smtClean="0"/>
              <a:t>Направление деятельности </a:t>
            </a:r>
          </a:p>
          <a:p>
            <a:pPr algn="ctr"/>
            <a:r>
              <a:rPr lang="ru-RU" sz="2400" b="1" i="1" dirty="0" smtClean="0"/>
              <a:t>«Конструирование и моделирование из бумаги»</a:t>
            </a:r>
          </a:p>
          <a:p>
            <a:pPr algn="ctr"/>
            <a:r>
              <a:rPr lang="ru-RU" sz="2400" b="1" i="1" dirty="0" smtClean="0"/>
              <a:t>2-3 год обучения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Цикл занятий по теме «Оригами»</a:t>
            </a:r>
          </a:p>
          <a:p>
            <a:pPr algn="ctr"/>
            <a:r>
              <a:rPr lang="ru-RU" sz="2400" dirty="0" smtClean="0"/>
              <a:t>Педагог : Москалёва Ольга Игоревна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Ярославль, 2020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Оригами «Повторение </a:t>
            </a:r>
            <a:r>
              <a:rPr lang="ru-RU" sz="3200" dirty="0" smtClean="0"/>
              <a:t>материала»</a:t>
            </a:r>
            <a:br>
              <a:rPr lang="ru-RU" sz="3200" dirty="0" smtClean="0"/>
            </a:br>
            <a:r>
              <a:rPr lang="ru-RU" sz="3200" dirty="0" smtClean="0"/>
              <a:t>«Мишка» </a:t>
            </a:r>
            <a:endParaRPr lang="ru-RU" sz="3200" dirty="0"/>
          </a:p>
        </p:txBody>
      </p:sp>
      <p:pic>
        <p:nvPicPr>
          <p:cNvPr id="6146" name="Picture 2" descr="C:\Users\User\Desktop\дистанционное\s12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339365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Оригами «Цветы»</a:t>
            </a:r>
            <a:br>
              <a:rPr lang="ru-RU" dirty="0" smtClean="0"/>
            </a:br>
            <a:r>
              <a:rPr lang="ru-RU" dirty="0" smtClean="0"/>
              <a:t>Занятие 2 «Тюльпан» </a:t>
            </a:r>
            <a:endParaRPr lang="ru-RU" dirty="0"/>
          </a:p>
        </p:txBody>
      </p:sp>
      <p:pic>
        <p:nvPicPr>
          <p:cNvPr id="7170" name="Picture 2" descr="C:\Users\User\Desktop\дистанционное\цветок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0968" y="1447800"/>
            <a:ext cx="4487614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Оригами «Цветы»</a:t>
            </a:r>
            <a:br>
              <a:rPr lang="ru-RU" dirty="0" smtClean="0"/>
            </a:br>
            <a:r>
              <a:rPr lang="ru-RU" dirty="0" smtClean="0"/>
              <a:t>Занятие 3 «Букет тюльпанов»</a:t>
            </a:r>
            <a:endParaRPr lang="ru-RU" dirty="0"/>
          </a:p>
        </p:txBody>
      </p:sp>
      <p:pic>
        <p:nvPicPr>
          <p:cNvPr id="8194" name="Picture 2" descr="C:\Users\User\Desktop\дистанционное\тюльпан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951546"/>
            <a:ext cx="7499350" cy="3793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Оригами «Животные и птицы»</a:t>
            </a:r>
            <a:br>
              <a:rPr lang="ru-RU" dirty="0" smtClean="0"/>
            </a:br>
            <a:r>
              <a:rPr lang="ru-RU" dirty="0" smtClean="0"/>
              <a:t>Занятие 4 «Лисичка»</a:t>
            </a:r>
            <a:endParaRPr lang="ru-RU" dirty="0"/>
          </a:p>
        </p:txBody>
      </p:sp>
      <p:pic>
        <p:nvPicPr>
          <p:cNvPr id="11266" name="Picture 2" descr="C:\Users\User\Desktop\дистанционное\Origami-lisa-iz-bumagi-5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2510" y="1447800"/>
            <a:ext cx="530453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Оригами «Животные и птицы»</a:t>
            </a:r>
            <a:br>
              <a:rPr lang="ru-RU" dirty="0" smtClean="0"/>
            </a:br>
            <a:r>
              <a:rPr lang="ru-RU" dirty="0" smtClean="0"/>
              <a:t>Занятие </a:t>
            </a:r>
            <a:r>
              <a:rPr lang="ru-RU" dirty="0" smtClean="0"/>
              <a:t>5 «Ворона»</a:t>
            </a:r>
            <a:endParaRPr lang="ru-RU" dirty="0"/>
          </a:p>
        </p:txBody>
      </p:sp>
      <p:pic>
        <p:nvPicPr>
          <p:cNvPr id="10242" name="Picture 2" descr="C:\Users\User\Desktop\дистанционное\воро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978" y="1447800"/>
            <a:ext cx="6651594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Занятие 6</a:t>
            </a:r>
            <a:br>
              <a:rPr lang="ru-RU" dirty="0" smtClean="0"/>
            </a:br>
            <a:r>
              <a:rPr lang="ru-RU" dirty="0" smtClean="0"/>
              <a:t>Композиция «Птицы на ветке»</a:t>
            </a:r>
            <a:endParaRPr lang="ru-RU" dirty="0"/>
          </a:p>
        </p:txBody>
      </p:sp>
      <p:pic>
        <p:nvPicPr>
          <p:cNvPr id="9218" name="Picture 2" descr="C:\Users\User\Desktop\дистанционное\птицы на ветк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6522720" cy="4255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Самостоятельно сделать базовые формы : блин, воздушный змей, дверь, квадрат, треугольник в треугольник (водяная </a:t>
            </a:r>
            <a:r>
              <a:rPr lang="ru-RU" dirty="0" err="1" smtClean="0"/>
              <a:t>бомбочка</a:t>
            </a:r>
            <a:r>
              <a:rPr lang="ru-RU" dirty="0" smtClean="0"/>
              <a:t>)</a:t>
            </a:r>
          </a:p>
          <a:p>
            <a:pPr marL="596646" indent="-514350">
              <a:buAutoNum type="arabicPeriod"/>
            </a:pPr>
            <a:r>
              <a:rPr lang="ru-RU" dirty="0" smtClean="0"/>
              <a:t>На выбор сделать одну поделку из пройденного материала</a:t>
            </a:r>
          </a:p>
          <a:p>
            <a:pPr marL="596646" indent="-514350">
              <a:buAutoNum type="arabicPeriod"/>
            </a:pPr>
            <a:r>
              <a:rPr lang="ru-RU" dirty="0" smtClean="0"/>
              <a:t>Собрать 5 тюльпанов. Сделать букет</a:t>
            </a:r>
          </a:p>
          <a:p>
            <a:pPr marL="596646" indent="-514350">
              <a:buAutoNum type="arabicPeriod"/>
            </a:pPr>
            <a:r>
              <a:rPr lang="ru-RU" dirty="0" smtClean="0"/>
              <a:t>Самостоятельно сделать композицию «Птицы на ветке». Добавить в композицию собственные элементы.</a:t>
            </a:r>
          </a:p>
          <a:p>
            <a:pPr marL="596646" indent="-514350" algn="ctr">
              <a:buNone/>
            </a:pPr>
            <a:r>
              <a:rPr lang="ru-RU" dirty="0" smtClean="0"/>
              <a:t>Фото сделанных работ прислать по </a:t>
            </a:r>
            <a:r>
              <a:rPr lang="ru-RU" dirty="0" err="1" smtClean="0"/>
              <a:t>вайберу</a:t>
            </a:r>
            <a:r>
              <a:rPr lang="ru-RU" dirty="0" smtClean="0"/>
              <a:t> педагогу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   Изучая тему оригами, мы познакомились  с  базовыми формами и приемами складывания, повторяя действия за педагогом, а также начали изучать знаки и обозначения в схемах  оригами.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Цель данного дистанционного цикла занятий: самостоятельно научиться читать схемы оригами и собирать по ним фигурки.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u="sng" dirty="0" smtClean="0"/>
              <a:t>Теоретический материал</a:t>
            </a:r>
            <a:br>
              <a:rPr lang="ru-RU" sz="3600" u="sng" dirty="0" smtClean="0"/>
            </a:br>
            <a:r>
              <a:rPr lang="ru-RU" sz="3600" dirty="0" smtClean="0"/>
              <a:t>Что такое оригами?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848872" cy="5088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   </a:t>
            </a:r>
          </a:p>
          <a:p>
            <a:pPr algn="just">
              <a:buNone/>
            </a:pPr>
            <a:r>
              <a:rPr lang="ru-RU" sz="2400" dirty="0" smtClean="0"/>
              <a:t> Оригами</a:t>
            </a:r>
            <a:r>
              <a:rPr lang="ru-RU" sz="2400" dirty="0" smtClean="0"/>
              <a:t> — это искусство из Японии по созданию различных моделей цветов, предметов, животных, птиц методом определенного сгибания листа бумаги. 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</a:p>
          <a:p>
            <a:pPr algn="just">
              <a:buNone/>
            </a:pPr>
            <a:endParaRPr lang="ru-RU" sz="16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3" descr="C:\Users\User\Desktop\дистанционное\птич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08920"/>
            <a:ext cx="5184576" cy="3609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оригами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dirty="0" smtClean="0"/>
              <a:t>                        </a:t>
            </a:r>
            <a:r>
              <a:rPr lang="ru-RU" sz="7200" dirty="0" smtClean="0"/>
              <a:t>Оригами </a:t>
            </a:r>
            <a:r>
              <a:rPr lang="ru-RU" sz="7200" dirty="0" smtClean="0"/>
              <a:t>берет свои истоки из </a:t>
            </a:r>
            <a:r>
              <a:rPr lang="ru-RU" sz="7200" dirty="0" smtClean="0"/>
              <a:t>Китая, там  появилась  бумага.   Необходимость </a:t>
            </a:r>
            <a:r>
              <a:rPr lang="ru-RU" sz="7200" dirty="0" smtClean="0"/>
              <a:t>возникновения данного материала обусловлена письменностью</a:t>
            </a:r>
            <a:r>
              <a:rPr lang="ru-RU" sz="7200" dirty="0" smtClean="0"/>
              <a:t>.</a:t>
            </a:r>
            <a:r>
              <a:rPr lang="ru-RU" sz="7200" dirty="0" smtClean="0"/>
              <a:t> </a:t>
            </a:r>
            <a:r>
              <a:rPr lang="ru-RU" sz="7200" dirty="0" smtClean="0"/>
              <a:t>Согласно </a:t>
            </a:r>
            <a:r>
              <a:rPr lang="ru-RU" sz="7200" dirty="0" smtClean="0"/>
              <a:t>легенде в седьмом веке нашей эры буддийский монах Дан Хо добирается до Японии, где делится секретами производства бумаги с японцами</a:t>
            </a:r>
            <a:r>
              <a:rPr lang="ru-RU" sz="7200" dirty="0" smtClean="0"/>
              <a:t>.</a:t>
            </a:r>
            <a:r>
              <a:rPr lang="ru-RU" sz="7200" dirty="0" smtClean="0"/>
              <a:t> Хотя Китай и открыл бумагу и первые поделки в технике оригами были именно там, наибольшими успехами в технике создания фигур из нее достигли Японцы. Первой японской книгой по оригами, вышедшей в </a:t>
            </a:r>
            <a:r>
              <a:rPr lang="ru-RU" sz="7200" dirty="0" smtClean="0"/>
              <a:t>1787 году</a:t>
            </a:r>
            <a:r>
              <a:rPr lang="ru-RU" sz="7200" dirty="0" smtClean="0"/>
              <a:t>, считается книга “</a:t>
            </a:r>
            <a:r>
              <a:rPr lang="ru-RU" sz="7200" dirty="0" err="1" smtClean="0"/>
              <a:t>Семба-цуру-ориката</a:t>
            </a:r>
            <a:r>
              <a:rPr lang="ru-RU" sz="7200" dirty="0" smtClean="0"/>
              <a:t>”, что в переводе означает “как сложить тысячу журавлей”. Эта книга посвящена складыванию всего лишь одной модели — журавлика</a:t>
            </a:r>
            <a:r>
              <a:rPr lang="ru-RU" sz="7200" dirty="0" smtClean="0"/>
              <a:t>.</a:t>
            </a:r>
            <a:r>
              <a:rPr lang="ru-RU" sz="7200" dirty="0" smtClean="0"/>
              <a:t> </a:t>
            </a:r>
            <a:endParaRPr lang="ru-RU" sz="7200" dirty="0" smtClean="0"/>
          </a:p>
          <a:p>
            <a:pPr algn="just">
              <a:buNone/>
            </a:pPr>
            <a:r>
              <a:rPr lang="ru-RU" sz="7200" dirty="0" smtClean="0"/>
              <a:t> </a:t>
            </a:r>
            <a:r>
              <a:rPr lang="ru-RU" sz="7200" dirty="0" smtClean="0"/>
              <a:t>          Искусство </a:t>
            </a:r>
            <a:r>
              <a:rPr lang="ru-RU" sz="7200" dirty="0" smtClean="0"/>
              <a:t>складывания бумаги развивалось своим путем и в других странах мира, хоть и не так искусно как в Японии. Описания складывания из бумаги менее </a:t>
            </a:r>
            <a:r>
              <a:rPr lang="ru-RU" sz="7200" dirty="0" err="1" smtClean="0"/>
              <a:t>задокументированы</a:t>
            </a:r>
            <a:r>
              <a:rPr lang="ru-RU" sz="7200" dirty="0" smtClean="0"/>
              <a:t>, нежели в Японии</a:t>
            </a:r>
            <a:r>
              <a:rPr lang="ru-RU" sz="7200" dirty="0" smtClean="0"/>
              <a:t>.</a:t>
            </a:r>
          </a:p>
          <a:p>
            <a:pPr algn="just">
              <a:buNone/>
            </a:pPr>
            <a:r>
              <a:rPr lang="ru-RU" sz="7200" dirty="0" smtClean="0"/>
              <a:t>        Развитие </a:t>
            </a:r>
            <a:r>
              <a:rPr lang="ru-RU" sz="7200" dirty="0" smtClean="0"/>
              <a:t>оригами после второй мировой войны связано с таким выдающимся мастером как </a:t>
            </a:r>
            <a:r>
              <a:rPr lang="ru-RU" sz="7200" dirty="0" err="1" smtClean="0"/>
              <a:t>Акиро</a:t>
            </a:r>
            <a:r>
              <a:rPr lang="ru-RU" sz="7200" dirty="0" smtClean="0"/>
              <a:t> </a:t>
            </a:r>
            <a:r>
              <a:rPr lang="ru-RU" sz="7200" dirty="0" err="1" smtClean="0"/>
              <a:t>Ёсидзава</a:t>
            </a:r>
            <a:r>
              <a:rPr lang="ru-RU" sz="7200" dirty="0" smtClean="0"/>
              <a:t>. Именно он предложил и описал схематично технику складывания, которой пользуются и по сей день. С помощью данных условных знаков удалось описать пошаговую сборку создания сложной фигуры. </a:t>
            </a:r>
            <a:r>
              <a:rPr lang="ru-RU" sz="7200" dirty="0" err="1" smtClean="0"/>
              <a:t>Акиро</a:t>
            </a:r>
            <a:r>
              <a:rPr lang="ru-RU" sz="7200" dirty="0" smtClean="0"/>
              <a:t> </a:t>
            </a:r>
            <a:r>
              <a:rPr lang="ru-RU" sz="7200" dirty="0" err="1" smtClean="0"/>
              <a:t>Ёсидзава</a:t>
            </a:r>
            <a:r>
              <a:rPr lang="ru-RU" sz="7200" dirty="0" smtClean="0"/>
              <a:t> изобрел сотни новых моделей и показал миру искусство перевоплощения плоской бумаги в объемную фигуру.</a:t>
            </a:r>
          </a:p>
          <a:p>
            <a:pPr>
              <a:buNone/>
            </a:pPr>
            <a:r>
              <a:rPr lang="ru-RU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техник оригами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Классическое оригами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Модульное оригами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создание фигурок методом складывания без клея и ножниц квадратного листа бумаги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создание сложных композиции и моделей путем соединения мелких отдельно взятых модулей, своего рода бумажное </a:t>
                      </a:r>
                      <a:r>
                        <a:rPr lang="ru-RU" sz="2000" dirty="0" err="1" smtClean="0"/>
                        <a:t>лего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Users\User\Desktop\дистанционное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3549317" cy="2360296"/>
          </a:xfrm>
          <a:prstGeom prst="rect">
            <a:avLst/>
          </a:prstGeom>
          <a:noFill/>
        </p:spPr>
      </p:pic>
      <p:pic>
        <p:nvPicPr>
          <p:cNvPr id="9" name="Picture 3" descr="C:\Users\User\Desktop\дистанционное\лебед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73016"/>
            <a:ext cx="2700528" cy="2746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Методы складывания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1. Простое </a:t>
            </a:r>
            <a:r>
              <a:rPr lang="ru-RU" dirty="0" smtClean="0"/>
              <a:t>оригами — предполагает складывание, только используя складки горой и долиной. Этот метод был придуман </a:t>
            </a:r>
            <a:r>
              <a:rPr lang="ru-RU" dirty="0" err="1" smtClean="0"/>
              <a:t>оригамистом</a:t>
            </a:r>
            <a:r>
              <a:rPr lang="ru-RU" dirty="0" smtClean="0"/>
              <a:t> из Британии Джоном Смитом. Цель данного метода является облегчение создания фигуры неопытными начинающими </a:t>
            </a:r>
            <a:r>
              <a:rPr lang="ru-RU" dirty="0" err="1" smtClean="0"/>
              <a:t>оригамистами</a:t>
            </a:r>
            <a:r>
              <a:rPr lang="ru-RU" dirty="0" smtClean="0"/>
              <a:t> — детьми, людьми с ограниченными двигательными навыками.</a:t>
            </a:r>
          </a:p>
          <a:p>
            <a:pPr algn="just"/>
            <a:r>
              <a:rPr lang="ru-RU" dirty="0" smtClean="0"/>
              <a:t>Складывание по Паттерну — подразумевает создание модели по предварительному чертежу, на котором изображены складки модели. Паттерны используют при создании новых моделей.</a:t>
            </a:r>
          </a:p>
          <a:p>
            <a:pPr algn="just"/>
            <a:r>
              <a:rPr lang="ru-RU" dirty="0" smtClean="0"/>
              <a:t>Смоченное складывание — было придумано </a:t>
            </a:r>
            <a:r>
              <a:rPr lang="ru-RU" dirty="0" err="1" smtClean="0"/>
              <a:t>Акирой</a:t>
            </a:r>
            <a:r>
              <a:rPr lang="ru-RU" dirty="0" smtClean="0"/>
              <a:t> </a:t>
            </a:r>
            <a:r>
              <a:rPr lang="ru-RU" dirty="0" err="1" smtClean="0"/>
              <a:t>Ёсидзавой</a:t>
            </a:r>
            <a:r>
              <a:rPr lang="ru-RU" dirty="0" smtClean="0"/>
              <a:t> и подразумевает смачивание бумаги перед складыванием для придания фигуркам плавных линий, либо жесткости в зависимости от задумок автора. Данный метод очень эффективен при создании цветков, различных животных, при этом они выглядят более естественно и наиболее похожи оригиналу.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Базовые формы оригами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dirty="0" smtClean="0"/>
              <a:t>    </a:t>
            </a:r>
            <a:r>
              <a:rPr lang="ru-RU" dirty="0" smtClean="0"/>
              <a:t> </a:t>
            </a:r>
            <a:r>
              <a:rPr lang="ru-RU" dirty="0" smtClean="0"/>
              <a:t>   Многие </a:t>
            </a:r>
            <a:r>
              <a:rPr lang="ru-RU" dirty="0" smtClean="0"/>
              <a:t>фигурки оригами на начальном этапе складываются одинаково, то есть имеют одну основу — базовую форму. Объединение фигурок по базовым формам систематизирует огромное количество моделей и способствует более успешному знакомству с оригами.</a:t>
            </a:r>
          </a:p>
          <a:p>
            <a:pPr fontAlgn="base">
              <a:buNone/>
            </a:pPr>
            <a:r>
              <a:rPr lang="ru-RU" dirty="0" smtClean="0"/>
              <a:t>       Вспомнить пройденные базовые формы оригами и научиться делать новые вам поможет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://paper-life.ru/basic-form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Практический материал</a:t>
            </a:r>
            <a:br>
              <a:rPr lang="ru-RU" sz="3200" dirty="0" smtClean="0"/>
            </a:br>
            <a:r>
              <a:rPr lang="ru-RU" sz="3200" dirty="0" smtClean="0"/>
              <a:t>Оригами «Повторение материала»</a:t>
            </a:r>
            <a:br>
              <a:rPr lang="ru-RU" sz="3200" dirty="0" smtClean="0"/>
            </a:br>
            <a:r>
              <a:rPr lang="ru-RU" sz="3200" dirty="0" smtClean="0"/>
              <a:t>Занятие 1  «Кошка»</a:t>
            </a:r>
            <a:endParaRPr lang="ru-RU" sz="3200" dirty="0"/>
          </a:p>
        </p:txBody>
      </p:sp>
      <p:pic>
        <p:nvPicPr>
          <p:cNvPr id="4099" name="Picture 3" descr="C:\Users\User\Desktop\дистанционное\кошка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772816"/>
            <a:ext cx="3764786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Оригами «Повторение материала»</a:t>
            </a:r>
            <a:br>
              <a:rPr lang="ru-RU" sz="3200" dirty="0" smtClean="0"/>
            </a:br>
            <a:r>
              <a:rPr lang="ru-RU" sz="3200" dirty="0" smtClean="0"/>
              <a:t> «Лисичка»</a:t>
            </a:r>
            <a:endParaRPr lang="ru-RU" sz="3200" dirty="0"/>
          </a:p>
        </p:txBody>
      </p:sp>
      <p:pic>
        <p:nvPicPr>
          <p:cNvPr id="5122" name="Picture 2" descr="C:\Users\User\Desktop\дистанционное\голова лис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4933113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347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</vt:lpstr>
      <vt:lpstr>Вступление</vt:lpstr>
      <vt:lpstr>Теоретический материал Что такое оригами?</vt:lpstr>
      <vt:lpstr>История возникновения оригами</vt:lpstr>
      <vt:lpstr>Виды техник оригами</vt:lpstr>
      <vt:lpstr>Методы складывания </vt:lpstr>
      <vt:lpstr>Базовые формы оригами</vt:lpstr>
      <vt:lpstr>Практический материал Оригами «Повторение материала» Занятие 1  «Кошка»</vt:lpstr>
      <vt:lpstr>Оригами «Повторение материала»  «Лисичка»</vt:lpstr>
      <vt:lpstr>Оригами «Повторение материала» «Мишка» </vt:lpstr>
      <vt:lpstr>Оригами «Цветы» Занятие 2 «Тюльпан» </vt:lpstr>
      <vt:lpstr>Оригами «Цветы» Занятие 3 «Букет тюльпанов»</vt:lpstr>
      <vt:lpstr>Оригами «Животные и птицы» Занятие 4 «Лисичка»</vt:lpstr>
      <vt:lpstr>Оригами «Животные и птицы» Занятие 5 «Ворона»</vt:lpstr>
      <vt:lpstr> Занятие 6 Композиция «Птицы на ветке»</vt:lpstr>
      <vt:lpstr>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19</cp:revision>
  <dcterms:created xsi:type="dcterms:W3CDTF">2020-03-20T10:21:40Z</dcterms:created>
  <dcterms:modified xsi:type="dcterms:W3CDTF">2020-03-20T13:23:26Z</dcterms:modified>
</cp:coreProperties>
</file>