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4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5"/>
            <a:ext cx="7772400" cy="1440161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Занятие 1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«Делайте </a:t>
            </a:r>
            <a:r>
              <a:rPr lang="ru-RU" b="1" i="1" dirty="0" smtClean="0">
                <a:solidFill>
                  <a:srgbClr val="FF0000"/>
                </a:solidFill>
              </a:rPr>
              <a:t>зарядку – </a:t>
            </a:r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будете </a:t>
            </a:r>
            <a:r>
              <a:rPr lang="ru-RU" b="1" i="1" dirty="0" smtClean="0">
                <a:solidFill>
                  <a:srgbClr val="FF0000"/>
                </a:solidFill>
              </a:rPr>
              <a:t>в порядке»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зарядка девоч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852930"/>
            <a:ext cx="2592288" cy="2965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Пожалуйста, ответьте на вопросы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132856"/>
            <a:ext cx="8075240" cy="399330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Как Вы думаете, какая самая удобная форма для зарядки? От чего выбор формы может зависеть?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 Вы думаете, какие  предметы можно использовать для упражнений в зарядке?</a:t>
            </a:r>
          </a:p>
          <a:p>
            <a:pPr marL="514350" indent="-514350">
              <a:buAutoNum type="arabicPeriod"/>
            </a:pPr>
            <a:r>
              <a:rPr lang="ru-RU" dirty="0" smtClean="0"/>
              <a:t>Какие водные процедуры можно принимать после зарядки?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Весёлая зарядка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Каждое наше занятие начиналось с зарядки. Мы с Вами вместе выполняли несложные упражнения, начиная сверху вниз.</a:t>
            </a:r>
          </a:p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Попробуйте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придумать свою зарядку и снять видео. Видео зарядок присылайте педагогу по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вайберу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Зарядка - это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Утренняя гигиеническая гимнастика (зарядка) –комплекс физических упражнений, выполняемых, как правило, утром, с целью разминки мышц и суставов.     Зарядка может выполняться на воздухе, в спортзале или дома  и состоит из комплекса физических упражнений умеренной нагрузки, охватывающих основную скелетную мускулатуру.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Зачем нужна зарядка?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628800"/>
            <a:ext cx="6984776" cy="44973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Помогает быстрее проснуться;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Улучшает общее самочувствие;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Дает заряд бодрости, помогает наполнить свой день энергией;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Повышает настроение и работоспособность;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Укрепляет здоровье</a:t>
            </a:r>
            <a:r>
              <a:rPr lang="ru-RU" i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>
                <a:solidFill>
                  <a:srgbClr val="FF0000"/>
                </a:solidFill>
              </a:rPr>
              <a:t>Условия правильной зарядки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1600200"/>
            <a:ext cx="7859216" cy="452596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 Комнату проветрить или делать зарядку на воздухе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Для зарядки иметь удобную одежду (дома подойдут шорты и футболка, для улицы спортивный костюм, а также спортивная обувь)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Следить за правильным дыханием во время зарядки (дышать нужно через нос) и за своим самочувствием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После зарядки рекомендуется проводить водные процедуры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93610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 Простые правила  зарядки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/>
          <a:lstStyle/>
          <a:p>
            <a:pPr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Утренняя гимнастика всегда начинается с недлительной ходьбы разным способом. Например: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Простая ходьба.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Ходьба на носках.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Ходьба на пятках.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Ходьба на внешнем и внутреннем своде стопы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 </a:t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Простые правила  зарядки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 В зарядку необходимо включать 8-9 упражнений и повторять  каждое упражнение 6-10 раз.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Простые правила  зарядки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altLang="ru-RU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Можно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делать зарядку под бодрую, ритмичную, но негромкую музыку. Так поднимается настроение.</a:t>
            </a:r>
          </a:p>
          <a:p>
            <a:pPr algn="just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       Также упражнения в зарядке могут выполняться без предметов  и с предметами.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52128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Упражнения для здоровья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User\Desktop\упражнени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1497"/>
            <a:ext cx="9144000" cy="544650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/>
            </a:r>
            <a:br>
              <a:rPr lang="ru-RU" b="1" i="1" dirty="0" smtClean="0">
                <a:solidFill>
                  <a:srgbClr val="FF0000"/>
                </a:solidFill>
              </a:rPr>
            </a:br>
            <a:r>
              <a:rPr lang="ru-RU" b="1" i="1" dirty="0" smtClean="0">
                <a:solidFill>
                  <a:srgbClr val="FF0000"/>
                </a:solidFill>
              </a:rPr>
              <a:t>Упражнения </a:t>
            </a:r>
            <a:r>
              <a:rPr lang="ru-RU" b="1" i="1" dirty="0" smtClean="0">
                <a:solidFill>
                  <a:srgbClr val="FF0000"/>
                </a:solidFill>
              </a:rPr>
              <a:t>для здоровья</a:t>
            </a:r>
            <a:endParaRPr lang="ru-RU" dirty="0"/>
          </a:p>
        </p:txBody>
      </p:sp>
      <p:pic>
        <p:nvPicPr>
          <p:cNvPr id="2051" name="Picture 3" descr="C:\Users\User\Desktop\Zaryadka-dlya-detej-13-min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9144000" cy="5733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267</Words>
  <Application>Microsoft Office PowerPoint</Application>
  <PresentationFormat>Экран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 Занятие 1 «Делайте зарядку –  будете в порядке»</vt:lpstr>
      <vt:lpstr> Зарядка - это</vt:lpstr>
      <vt:lpstr> Зачем нужна зарядка?</vt:lpstr>
      <vt:lpstr>  Условия правильной зарядки </vt:lpstr>
      <vt:lpstr> Простые правила  зарядки</vt:lpstr>
      <vt:lpstr>  Простые правила  зарядки </vt:lpstr>
      <vt:lpstr> Простые правила  зарядки</vt:lpstr>
      <vt:lpstr>Упражнения для здоровья</vt:lpstr>
      <vt:lpstr> Упражнения для здоровья</vt:lpstr>
      <vt:lpstr>  Пожалуйста, ответьте на вопросы</vt:lpstr>
      <vt:lpstr> Весёлая зарядка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«Делайте зарядку – будете в порядке»</dc:title>
  <dc:creator>User</dc:creator>
  <cp:lastModifiedBy>User</cp:lastModifiedBy>
  <cp:revision>9</cp:revision>
  <dcterms:created xsi:type="dcterms:W3CDTF">2020-03-26T07:14:20Z</dcterms:created>
  <dcterms:modified xsi:type="dcterms:W3CDTF">2020-03-26T08:39:13Z</dcterms:modified>
</cp:coreProperties>
</file>