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4" r:id="rId2"/>
    <p:sldId id="305" r:id="rId3"/>
    <p:sldId id="317" r:id="rId4"/>
    <p:sldId id="327" r:id="rId5"/>
    <p:sldId id="307" r:id="rId6"/>
    <p:sldId id="318" r:id="rId7"/>
    <p:sldId id="319" r:id="rId8"/>
    <p:sldId id="308" r:id="rId9"/>
    <p:sldId id="328" r:id="rId10"/>
    <p:sldId id="329" r:id="rId11"/>
    <p:sldId id="330" r:id="rId12"/>
    <p:sldId id="331" r:id="rId13"/>
    <p:sldId id="306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20" r:id="rId23"/>
    <p:sldId id="321" r:id="rId24"/>
    <p:sldId id="332" r:id="rId25"/>
    <p:sldId id="322" r:id="rId26"/>
    <p:sldId id="323" r:id="rId27"/>
    <p:sldId id="333" r:id="rId28"/>
    <p:sldId id="339" r:id="rId29"/>
    <p:sldId id="324" r:id="rId30"/>
    <p:sldId id="334" r:id="rId31"/>
    <p:sldId id="325" r:id="rId32"/>
    <p:sldId id="335" r:id="rId33"/>
    <p:sldId id="337" r:id="rId34"/>
    <p:sldId id="338" r:id="rId35"/>
    <p:sldId id="326" r:id="rId36"/>
    <p:sldId id="336" r:id="rId37"/>
    <p:sldId id="34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2A0002-51E2-4DDA-9CDA-23F4C0E5E877}">
          <p14:sldIdLst>
            <p14:sldId id="304"/>
            <p14:sldId id="305"/>
            <p14:sldId id="317"/>
            <p14:sldId id="327"/>
            <p14:sldId id="307"/>
            <p14:sldId id="318"/>
            <p14:sldId id="319"/>
            <p14:sldId id="308"/>
            <p14:sldId id="328"/>
            <p14:sldId id="329"/>
            <p14:sldId id="330"/>
            <p14:sldId id="331"/>
            <p14:sldId id="306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0"/>
            <p14:sldId id="321"/>
            <p14:sldId id="332"/>
            <p14:sldId id="322"/>
            <p14:sldId id="323"/>
            <p14:sldId id="333"/>
            <p14:sldId id="339"/>
            <p14:sldId id="324"/>
            <p14:sldId id="334"/>
            <p14:sldId id="325"/>
            <p14:sldId id="335"/>
            <p14:sldId id="337"/>
            <p14:sldId id="338"/>
            <p14:sldId id="326"/>
            <p14:sldId id="336"/>
            <p14:sldId id="3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 autoAdjust="0"/>
    <p:restoredTop sz="94660" autoAdjust="0"/>
  </p:normalViewPr>
  <p:slideViewPr>
    <p:cSldViewPr>
      <p:cViewPr>
        <p:scale>
          <a:sx n="78" d="100"/>
          <a:sy n="78" d="100"/>
        </p:scale>
        <p:origin x="-1206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ariya_andreev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ya_andreeva_99@mail.ru" TargetMode="External"/><Relationship Id="rId2" Type="http://schemas.openxmlformats.org/officeDocument/2006/relationships/hyperlink" Target="https://vk.com/mariya_andree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«Имидж волонтёра: внешний вид, социальные сети и коммуникация»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«Технология добра»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Неправильно попробуй еще раз!</a:t>
            </a:r>
          </a:p>
          <a:p>
            <a:r>
              <a:rPr lang="ru-RU" dirty="0"/>
              <a:t>Основные ошибки:</a:t>
            </a:r>
          </a:p>
          <a:p>
            <a:pPr>
              <a:buFontTx/>
              <a:buChar char="-"/>
            </a:pPr>
            <a:r>
              <a:rPr lang="ru-RU" dirty="0" smtClean="0"/>
              <a:t>Нет ФИ</a:t>
            </a:r>
          </a:p>
          <a:p>
            <a:pPr>
              <a:buFontTx/>
              <a:buChar char="-"/>
            </a:pPr>
            <a:r>
              <a:rPr lang="ru-RU" dirty="0" smtClean="0"/>
              <a:t>Нет </a:t>
            </a:r>
            <a:r>
              <a:rPr lang="ru-RU" dirty="0"/>
              <a:t>фотографии (чтобы понять чья это </a:t>
            </a:r>
            <a:r>
              <a:rPr lang="ru-RU" dirty="0" smtClean="0"/>
              <a:t>страница)</a:t>
            </a:r>
          </a:p>
          <a:p>
            <a:pPr>
              <a:buFontTx/>
              <a:buChar char="-"/>
            </a:pPr>
            <a:r>
              <a:rPr lang="ru-RU" dirty="0" smtClean="0"/>
              <a:t> Статус </a:t>
            </a:r>
            <a:r>
              <a:rPr lang="ru-RU" dirty="0"/>
              <a:t>сомнительного </a:t>
            </a:r>
            <a:r>
              <a:rPr lang="ru-RU" dirty="0" smtClean="0"/>
              <a:t>характера</a:t>
            </a:r>
          </a:p>
          <a:p>
            <a:pPr>
              <a:buFontTx/>
              <a:buChar char="-"/>
            </a:pPr>
            <a:r>
              <a:rPr lang="ru-RU" dirty="0" smtClean="0"/>
              <a:t>Группы сомнительного характера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>
            <a:off x="7986056" y="5445224"/>
            <a:ext cx="936104" cy="93610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</a:p>
          <a:p>
            <a:r>
              <a:rPr lang="ru-RU" dirty="0" smtClean="0"/>
              <a:t>Здесь действительно отражена вся необходимая первоначальная информация, указаны ФИ, есть фотографии в профиле, а также нет никакого негативного или подозрительного контента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45200" y="5373216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Сейчас вашему вниманию будут представлены скриншоты с одним из наиболее правильных вариантов ведения страницы. Ваша задача, проанализировав всю страницу ( можно перейти по ссылке: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vk.com/mariya_andreeva</a:t>
            </a:r>
            <a:r>
              <a:rPr lang="ru-RU" dirty="0" smtClean="0"/>
              <a:t>) написать 10 правил правильного ведения страницы. За основу можно отталкиваться, что можно/ что нельзя.</a:t>
            </a:r>
          </a:p>
          <a:p>
            <a:r>
              <a:rPr lang="ru-RU" dirty="0" smtClean="0"/>
              <a:t>Задание можно оформить в формате</a:t>
            </a:r>
            <a:r>
              <a:rPr lang="ru-RU" dirty="0"/>
              <a:t> </a:t>
            </a:r>
            <a:r>
              <a:rPr lang="en-US" dirty="0" smtClean="0"/>
              <a:t>.</a:t>
            </a:r>
            <a:r>
              <a:rPr lang="en-US" dirty="0" err="1" smtClean="0"/>
              <a:t>docx</a:t>
            </a:r>
            <a:r>
              <a:rPr lang="ru-RU" dirty="0" smtClean="0"/>
              <a:t>  и прислать в личном сообщении в контакте или на почту </a:t>
            </a:r>
            <a:r>
              <a:rPr lang="en-US" dirty="0" smtClean="0"/>
              <a:t>mariya_andreeva_99@mail.ru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5036"/>
          <a:stretch/>
        </p:blipFill>
        <p:spPr bwMode="auto">
          <a:xfrm>
            <a:off x="6444206" y="1628800"/>
            <a:ext cx="2350861" cy="456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1198"/>
            <a:ext cx="53884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0" y="1556792"/>
            <a:ext cx="596922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sun9-19.userapi.com/c857024/v857024463/4a26d/VOY_BhANmJ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5385"/>
          <a:stretch/>
        </p:blipFill>
        <p:spPr bwMode="auto">
          <a:xfrm>
            <a:off x="6539408" y="1556792"/>
            <a:ext cx="2304256" cy="44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58218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 b="5309"/>
          <a:stretch/>
        </p:blipFill>
        <p:spPr bwMode="auto">
          <a:xfrm>
            <a:off x="6391798" y="1628800"/>
            <a:ext cx="2462822" cy="4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9" y="1484784"/>
            <a:ext cx="3929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b="5499"/>
          <a:stretch/>
        </p:blipFill>
        <p:spPr bwMode="auto">
          <a:xfrm>
            <a:off x="5786968" y="1412776"/>
            <a:ext cx="2433638" cy="460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-436" b="5809"/>
          <a:stretch/>
        </p:blipFill>
        <p:spPr bwMode="auto">
          <a:xfrm>
            <a:off x="855349" y="1532182"/>
            <a:ext cx="2496725" cy="468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6171"/>
          <a:stretch/>
        </p:blipFill>
        <p:spPr bwMode="auto">
          <a:xfrm>
            <a:off x="5652120" y="1565555"/>
            <a:ext cx="2475450" cy="46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r="-159" b="4941"/>
          <a:stretch/>
        </p:blipFill>
        <p:spPr bwMode="auto">
          <a:xfrm>
            <a:off x="611560" y="1412776"/>
            <a:ext cx="25794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573016"/>
            <a:ext cx="129614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https://sun9-51.userapi.com/c200528/v200528932/39fe2/yriF0znPFS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b="5650"/>
          <a:stretch/>
        </p:blipFill>
        <p:spPr bwMode="auto">
          <a:xfrm>
            <a:off x="5724128" y="1412776"/>
            <a:ext cx="2592288" cy="49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1844824"/>
            <a:ext cx="158417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149080"/>
            <a:ext cx="129614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867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2564904"/>
            <a:ext cx="288032" cy="216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88840"/>
            <a:ext cx="12961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628800"/>
            <a:ext cx="720080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84984"/>
            <a:ext cx="17281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http://skrinshoter.ru/i/150120/Vbvtbp9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35545"/>
            <a:ext cx="3975679" cy="43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1628800"/>
            <a:ext cx="151216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Имидж — это целенаправленно сформированный образ, многозначное послание, адресованное различным его потребителям. Имидж является наиболее эффективным способом предъявления себя обществу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Имидж (англ. </a:t>
            </a:r>
            <a:r>
              <a:rPr lang="ru-RU" dirty="0" err="1"/>
              <a:t>Image</a:t>
            </a:r>
            <a:r>
              <a:rPr lang="ru-RU" dirty="0"/>
              <a:t>) – это внешняя картинка, сознательно избранная и позиционирующаяся публике.</a:t>
            </a:r>
          </a:p>
        </p:txBody>
      </p:sp>
    </p:spTree>
    <p:extLst>
      <p:ext uri="{BB962C8B-B14F-4D97-AF65-F5344CB8AC3E}">
        <p14:creationId xmlns:p14="http://schemas.microsoft.com/office/powerpoint/2010/main" val="2799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78677" cy="47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6493"/>
            <a:ext cx="3816424" cy="47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4" y="1549274"/>
            <a:ext cx="378341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5708"/>
            <a:ext cx="3888432" cy="47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4" name="Picture 4" descr="\\SETKA\Volume_1\сеть\ОГО\Мероприятия, проекты ОГО\Добровольчество\1.Технология добра\Общее на разбор\Логотип - Технология добр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224135" cy="10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-7204" b="27762"/>
          <a:stretch/>
        </p:blipFill>
        <p:spPr bwMode="auto">
          <a:xfrm>
            <a:off x="251521" y="1556792"/>
            <a:ext cx="2756058" cy="36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5448"/>
          <a:stretch/>
        </p:blipFill>
        <p:spPr bwMode="auto">
          <a:xfrm>
            <a:off x="3201705" y="1556792"/>
            <a:ext cx="2522423" cy="47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b="5645"/>
          <a:stretch/>
        </p:blipFill>
        <p:spPr bwMode="auto">
          <a:xfrm>
            <a:off x="6228184" y="1553235"/>
            <a:ext cx="2555000" cy="478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58" r="384" b="5453"/>
          <a:stretch/>
        </p:blipFill>
        <p:spPr bwMode="auto">
          <a:xfrm>
            <a:off x="539552" y="1484784"/>
            <a:ext cx="2531240" cy="48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b="5347"/>
          <a:stretch/>
        </p:blipFill>
        <p:spPr bwMode="auto">
          <a:xfrm>
            <a:off x="6042828" y="1532178"/>
            <a:ext cx="2526740" cy="47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начале этой презентации мы говорили о том, что в понятии имидж входят три составляющие. </a:t>
            </a:r>
          </a:p>
          <a:p>
            <a:r>
              <a:rPr lang="ru-RU" dirty="0" smtClean="0"/>
              <a:t>Сейчас мы с вами поговорим о двух других: внешнем виде и коммуникации. </a:t>
            </a:r>
          </a:p>
          <a:p>
            <a:r>
              <a:rPr lang="ru-RU" dirty="0" smtClean="0"/>
              <a:t>Они идут вместе поскольку из этих двух критериев создается один образ ( реальный), а с помощью социальных сетей создается второй образ (виртуальный).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8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и коммуникация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Одежда и обувь</a:t>
            </a:r>
          </a:p>
          <a:p>
            <a:r>
              <a:rPr lang="ru-RU" dirty="0" smtClean="0"/>
              <a:t>Выражение лица</a:t>
            </a:r>
          </a:p>
          <a:p>
            <a:r>
              <a:rPr lang="ru-RU" dirty="0" smtClean="0"/>
              <a:t>Запахи</a:t>
            </a:r>
          </a:p>
          <a:p>
            <a:r>
              <a:rPr lang="ru-RU" dirty="0" smtClean="0"/>
              <a:t>Интонация</a:t>
            </a:r>
          </a:p>
          <a:p>
            <a:r>
              <a:rPr lang="ru-RU" dirty="0" smtClean="0"/>
              <a:t>Жестикуляция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9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Одежда и обувь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64070" cy="26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s://sun9-71.userapi.com/c846522/v846522953/114969/bu4oJGOFX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51856" cy="28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Одежда и </a:t>
            </a:r>
            <a:r>
              <a:rPr lang="ru-RU" dirty="0" smtClean="0"/>
              <a:t>обувь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76669"/>
            <a:ext cx="1525459" cy="997575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1371600"/>
            <a:ext cx="8731696" cy="25614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Одежда на мероприятии прежде всего должна быть опрятной и подходить по тематике мероприятия. Если это спортивный марафон, не стоит надевать каблуки и юбку.</a:t>
            </a:r>
          </a:p>
          <a:p>
            <a:r>
              <a:rPr lang="ru-RU" dirty="0" smtClean="0"/>
              <a:t>Перед тем как идти на мероприятие уточните у организаторов необходимый стиль одежды.</a:t>
            </a:r>
          </a:p>
          <a:p>
            <a:r>
              <a:rPr lang="ru-RU" dirty="0" smtClean="0"/>
              <a:t>Не забывайте одеваться соблюдая погодные условия. Если вы понимаете, что на улице зима, то стоит взять с собой варежки, а если собирается дождь, то стоит продумать и этот вариант.</a:t>
            </a:r>
          </a:p>
          <a:p>
            <a:r>
              <a:rPr lang="ru-RU" dirty="0" smtClean="0"/>
              <a:t>Помните, что на мероприятии вы являетесь его лицом, даже если вы не главный </a:t>
            </a:r>
            <a:r>
              <a:rPr lang="ru-RU" dirty="0" err="1" smtClean="0"/>
              <a:t>оргнаизатор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2" r="100000">
                        <a14:foregroundMark x1="35421" y1="16524" x2="39093" y2="34758"/>
                        <a14:foregroundMark x1="41901" y1="12251" x2="45356" y2="39886"/>
                        <a14:foregroundMark x1="30670" y1="12536" x2="33477" y2="35043"/>
                        <a14:foregroundMark x1="27862" y1="13960" x2="26998" y2="36182"/>
                        <a14:foregroundMark x1="63283" y1="13105" x2="58531" y2="29345"/>
                        <a14:foregroundMark x1="85313" y1="22792" x2="88337" y2="6553"/>
                        <a14:foregroundMark x1="10799" y1="33333" x2="12095" y2="14815"/>
                        <a14:foregroundMark x1="14687" y1="12821" x2="15335" y2="29060"/>
                        <a14:foregroundMark x1="18143" y1="13960" x2="20086" y2="30769"/>
                        <a14:foregroundMark x1="3888" y1="21652" x2="1080" y2="35043"/>
                        <a14:foregroundMark x1="15767" y1="56695" x2="11231" y2="50712"/>
                        <a14:foregroundMark x1="17279" y1="54416" x2="17063" y2="66097"/>
                        <a14:foregroundMark x1="11231" y1="58120" x2="9287" y2="78632"/>
                        <a14:foregroundMark x1="22030" y1="48718" x2="20086" y2="52991"/>
                        <a14:foregroundMark x1="6911" y1="49288" x2="9071" y2="53276"/>
                        <a14:foregroundMark x1="16847" y1="75499" x2="15767" y2="86895"/>
                        <a14:foregroundMark x1="41901" y1="52707" x2="40389" y2="92877"/>
                        <a14:foregroundMark x1="36717" y1="53846" x2="37797" y2="92877"/>
                        <a14:foregroundMark x1="38877" y1="47863" x2="33045" y2="49003"/>
                        <a14:foregroundMark x1="46868" y1="50142" x2="44708" y2="60399"/>
                        <a14:foregroundMark x1="33477" y1="53846" x2="34773" y2="59259"/>
                        <a14:foregroundMark x1="8855" y1="76923" x2="9935" y2="92877"/>
                        <a14:foregroundMark x1="15335" y1="88319" x2="15335" y2="94587"/>
                        <a14:foregroundMark x1="66091" y1="52137" x2="63715" y2="94302"/>
                        <a14:foregroundMark x1="60475" y1="54701" x2="61771" y2="84330"/>
                        <a14:foregroundMark x1="58315" y1="49003" x2="69546" y2="47293"/>
                        <a14:foregroundMark x1="88337" y1="48148" x2="85313" y2="85185"/>
                        <a14:foregroundMark x1="91793" y1="51282" x2="90065" y2="85755"/>
                        <a14:foregroundMark x1="86177" y1="93447" x2="86177" y2="85470"/>
                        <a14:foregroundMark x1="82937" y1="47578" x2="94816" y2="46439"/>
                        <a14:foregroundMark x1="81857" y1="48718" x2="79914" y2="5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2808312" cy="21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Одежда и обувь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Надевая корпоративную вещь помните, что вы становитесь лицом организации, которая проводит мероприятие.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корпоративке</a:t>
            </a:r>
            <a:r>
              <a:rPr lang="ru-RU" dirty="0" smtClean="0"/>
              <a:t> ни в коем случае нельзя употреблять нецензурную лексику, употреблять какие-либо вещества ( психотропные, алкоголе содержащие) и ни в коем случае не находиться рядом с курилками, поскольку всё это портит не только ваш имидж, но и имидж самого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18691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Выражение лица</a:t>
            </a: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01" y="1527175"/>
            <a:ext cx="365608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состоит ИМИДЖ?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Внешний вид</a:t>
            </a:r>
          </a:p>
          <a:p>
            <a:r>
              <a:rPr lang="ru-RU" sz="3600" dirty="0" smtClean="0"/>
              <a:t>Коммуникация </a:t>
            </a:r>
          </a:p>
          <a:p>
            <a:r>
              <a:rPr lang="ru-RU" sz="3600" dirty="0" smtClean="0"/>
              <a:t>Социальные сети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6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Выражение </a:t>
            </a:r>
            <a:r>
              <a:rPr lang="ru-RU" dirty="0" smtClean="0"/>
              <a:t>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8" l="0" r="100000">
                        <a14:foregroundMark x1="5376" y1="3867" x2="7885" y2="29834"/>
                        <a14:foregroundMark x1="28315" y1="5525" x2="27599" y2="27624"/>
                        <a14:foregroundMark x1="50179" y1="4420" x2="49821" y2="25967"/>
                        <a14:foregroundMark x1="73118" y1="5525" x2="68817" y2="25967"/>
                        <a14:foregroundMark x1="89247" y1="9945" x2="89247" y2="28177"/>
                        <a14:foregroundMark x1="91039" y1="59116" x2="91039" y2="79558"/>
                        <a14:foregroundMark x1="70609" y1="62431" x2="70968" y2="80663"/>
                        <a14:foregroundMark x1="30466" y1="61326" x2="29749" y2="76796"/>
                        <a14:foregroundMark x1="53405" y1="60221" x2="51613" y2="77348"/>
                        <a14:foregroundMark x1="8961" y1="60773" x2="8244" y2="83425"/>
                        <a14:backgroundMark x1="20072" y1="28177" x2="16129" y2="65193"/>
                        <a14:backgroundMark x1="63082" y1="48619" x2="79570" y2="50276"/>
                        <a14:backgroundMark x1="1434" y1="4420" x2="3584" y2="0"/>
                        <a14:backgroundMark x1="90323" y1="2210" x2="92832" y2="1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657475" cy="172402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 вашего выражения лица зависит очень многое. Поскольку вы являетесь волонтером- ваш главный функционал это вовремя помочь человеку. Будто это направить в нужное направления, подать воды на полумарафоне или зарегистрировать его на мероприятии. Вашим выражением лица вы должны предрасполагать к общению и комфортной обстановке.</a:t>
            </a:r>
          </a:p>
          <a:p>
            <a:r>
              <a:rPr lang="ru-RU" dirty="0" smtClean="0"/>
              <a:t>Ни в коем случае в какой либо экстренной ситуации, вы не должны показывать своим видом, что-то пошло не по плану. Это может навести еще большую панику и создать необратимые последствия.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Запахи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866019"/>
            <a:ext cx="2585915" cy="34860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Запахи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67125" cy="366712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038600" cy="4681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Мы уже говорили о том, что вы должны предрасполагать людей к общению с вами. Запахи также играют важную роль как и выражение лица.</a:t>
            </a:r>
          </a:p>
          <a:p>
            <a:r>
              <a:rPr lang="ru-RU" dirty="0" smtClean="0"/>
              <a:t>Неприятные запахи отталкиваю людей. Перед выходом на мероприятии проверьте свежесть одежды, не забудьте почистить зубы и умыться. Пользуйтесь дезодорантом и духами осторожно. Чрезмерное употребление может вызвать у окружающих неприязнь к резким запахам или вовсе вызвать аллергический приступ.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Интонация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7" r="100000">
                        <a14:foregroundMark x1="65778" y1="12000" x2="70222" y2="24000"/>
                        <a14:foregroundMark x1="64000" y1="74222" x2="86667" y2="9333"/>
                        <a14:foregroundMark x1="95111" y1="63111" x2="78222" y2="72000"/>
                        <a14:foregroundMark x1="41778" y1="33778" x2="46222" y2="83111"/>
                        <a14:foregroundMark x1="57778" y1="88444" x2="48889" y2="79556"/>
                        <a14:foregroundMark x1="44444" y1="87556" x2="40000" y2="71111"/>
                        <a14:foregroundMark x1="41333" y1="8889" x2="36444" y2="27556"/>
                        <a14:foregroundMark x1="19111" y1="36889" x2="28444" y2="29333"/>
                        <a14:foregroundMark x1="27111" y1="56444" x2="31111" y2="48889"/>
                        <a14:foregroundMark x1="26222" y1="81333" x2="27556" y2="71556"/>
                        <a14:foregroundMark x1="93778" y1="2667" x2="98222" y2="4000"/>
                        <a14:backgroundMark x1="12889" y1="9333" x2="31111" y2="16000"/>
                        <a14:backgroundMark x1="27111" y1="34667" x2="24444" y2="34667"/>
                        <a14:backgroundMark x1="23556" y1="29333" x2="20000" y2="28000"/>
                        <a14:backgroundMark x1="26667" y1="29333" x2="28000" y2="29778"/>
                        <a14:backgroundMark x1="93333" y1="1778" x2="99556" y2="2667"/>
                        <a14:backgroundMark x1="98667" y1="4889" x2="98667" y2="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4464496" cy="4464496"/>
          </a:xfrm>
        </p:spPr>
      </p:pic>
    </p:spTree>
    <p:extLst>
      <p:ext uri="{BB962C8B-B14F-4D97-AF65-F5344CB8AC3E}">
        <p14:creationId xmlns:p14="http://schemas.microsoft.com/office/powerpoint/2010/main" val="24610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Интонация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100000">
                        <a14:foregroundMark x1="76444" y1="56889" x2="62667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2" y="2640806"/>
            <a:ext cx="2143125" cy="214312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Интонация. Не забывайте следить за вашим голосом. Он не должен быть слишком громким и слишком тихим. В нём не должно быть агрессивного эмоционального окраса. Здесь мы также помним про то, что мы волонтеры и наша задача расположить и помочь человеку. Будьте милее к собеседнику, но не переусердствуйте!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3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Жестикуляция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251884" cy="4572000"/>
          </a:xfrm>
        </p:spPr>
      </p:pic>
    </p:spTree>
    <p:extLst>
      <p:ext uri="{BB962C8B-B14F-4D97-AF65-F5344CB8AC3E}">
        <p14:creationId xmlns:p14="http://schemas.microsoft.com/office/powerpoint/2010/main" val="12884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Жестикуляция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5" b="43732"/>
          <a:stretch/>
        </p:blipFill>
        <p:spPr>
          <a:xfrm>
            <a:off x="395536" y="2348880"/>
            <a:ext cx="3850537" cy="2572717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Помните, что излишняя жестикуляция может в принципе отталкивать не только на мероприятии, но и в жизни. Продумывайте ваши жесты наперед. Не употребляйте их совсем в тех ситуациях, когда это неуместно. Помните о том, что также как и в речи существуют нецензурные жесты, о которых необходимо забыть.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№3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Просмотрев все материалы выполните следующее задание.</a:t>
            </a:r>
          </a:p>
          <a:p>
            <a:pPr marL="0" indent="0">
              <a:buNone/>
            </a:pPr>
            <a:r>
              <a:rPr lang="ru-RU" dirty="0" smtClean="0"/>
              <a:t>Напишите пост в своей социальной сети в контакте, скинув после ссылку в личные сообщения в контакте</a:t>
            </a:r>
            <a:r>
              <a:rPr lang="en-US" dirty="0" smtClean="0"/>
              <a:t>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vk.com/mariya_andreeva</a:t>
            </a:r>
            <a:r>
              <a:rPr lang="en-US" dirty="0" smtClean="0"/>
              <a:t>) </a:t>
            </a:r>
            <a:r>
              <a:rPr lang="ru-RU" dirty="0" smtClean="0"/>
              <a:t> или прислав по электронной почте </a:t>
            </a:r>
            <a:r>
              <a:rPr lang="en-US" dirty="0" smtClean="0">
                <a:hlinkClick r:id="rId3"/>
              </a:rPr>
              <a:t>mariya_andreeva_99@mail.ru</a:t>
            </a:r>
            <a:r>
              <a:rPr lang="ru-RU" dirty="0" smtClean="0"/>
              <a:t>, о своей волонтерской деятельности, выбрав одно наиболее понравившееся для вас мероприятие и рассказав о нем другим, тем самым формируя позитивный контент и свой имидж.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Сейчас рассмотрим на примерах 3 страницы, ваша задача просмотрев все три страницы, выбрать ту, которая наиболее подходит для ведения страницы в социальных сетях.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54968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6288"/>
          <a:stretch/>
        </p:blipFill>
        <p:spPr bwMode="auto">
          <a:xfrm>
            <a:off x="6304908" y="1652953"/>
            <a:ext cx="2297356" cy="43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8257"/>
            <a:ext cx="546537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5139"/>
          <a:stretch/>
        </p:blipFill>
        <p:spPr bwMode="auto">
          <a:xfrm>
            <a:off x="6156176" y="1484784"/>
            <a:ext cx="2520280" cy="48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№3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056"/>
            <a:ext cx="547140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 b="5230"/>
          <a:stretch/>
        </p:blipFill>
        <p:spPr bwMode="auto">
          <a:xfrm>
            <a:off x="6300192" y="1556792"/>
            <a:ext cx="247856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 (Нажмите на правильный)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b="6288"/>
          <a:stretch/>
        </p:blipFill>
        <p:spPr bwMode="auto">
          <a:xfrm>
            <a:off x="326978" y="1647091"/>
            <a:ext cx="2297356" cy="43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5139"/>
          <a:stretch/>
        </p:blipFill>
        <p:spPr bwMode="auto">
          <a:xfrm>
            <a:off x="3331604" y="1647091"/>
            <a:ext cx="2283554" cy="43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 b="5230"/>
          <a:stretch/>
        </p:blipFill>
        <p:spPr bwMode="auto">
          <a:xfrm>
            <a:off x="6204132" y="1647091"/>
            <a:ext cx="2286594" cy="43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Неправильно попробуй еще раз!</a:t>
            </a:r>
          </a:p>
          <a:p>
            <a:r>
              <a:rPr lang="ru-RU" dirty="0" smtClean="0"/>
              <a:t>Основные ошибки:</a:t>
            </a:r>
          </a:p>
          <a:p>
            <a:pPr>
              <a:buFontTx/>
              <a:buChar char="-"/>
            </a:pPr>
            <a:r>
              <a:rPr lang="ru-RU" dirty="0" smtClean="0"/>
              <a:t>Нет ФИ</a:t>
            </a:r>
          </a:p>
          <a:p>
            <a:pPr>
              <a:buFontTx/>
              <a:buChar char="-"/>
            </a:pPr>
            <a:r>
              <a:rPr lang="ru-RU" dirty="0" smtClean="0"/>
              <a:t>Нет фотографии (чтобы понять чья это страница)</a:t>
            </a:r>
          </a:p>
          <a:p>
            <a:pPr>
              <a:buFontTx/>
              <a:buChar char="-"/>
            </a:pPr>
            <a:r>
              <a:rPr lang="ru-RU" dirty="0" smtClean="0"/>
              <a:t>Статус сомнительного характера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Развернутая стрелка 3">
            <a:hlinkClick r:id="rId2" action="ppaction://hlinksldjump"/>
          </p:cNvPr>
          <p:cNvSpPr/>
          <p:nvPr/>
        </p:nvSpPr>
        <p:spPr>
          <a:xfrm>
            <a:off x="7986056" y="5445224"/>
            <a:ext cx="936104" cy="93610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1048</TotalTime>
  <Words>856</Words>
  <Application>Microsoft Office PowerPoint</Application>
  <PresentationFormat>Экран (4:3)</PresentationFormat>
  <Paragraphs>80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«Технология добра»</vt:lpstr>
      <vt:lpstr>Презентация PowerPoint</vt:lpstr>
      <vt:lpstr>Из чего состоит ИМИДЖ?</vt:lpstr>
      <vt:lpstr>Задание №1</vt:lpstr>
      <vt:lpstr>Пример №1</vt:lpstr>
      <vt:lpstr>Пример №2</vt:lpstr>
      <vt:lpstr>Пример №3</vt:lpstr>
      <vt:lpstr>Задание №1 (Нажмите на правильный)</vt:lpstr>
      <vt:lpstr>Пример №1</vt:lpstr>
      <vt:lpstr>Пример №2</vt:lpstr>
      <vt:lpstr>Пример №3</vt:lpstr>
      <vt:lpstr>Задание №2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Социальные сети</vt:lpstr>
      <vt:lpstr>Презентация PowerPoint</vt:lpstr>
      <vt:lpstr>Внешний вид и коммуникация</vt:lpstr>
      <vt:lpstr>Одежда и обувь</vt:lpstr>
      <vt:lpstr>Одежда и обувь</vt:lpstr>
      <vt:lpstr>Одежда и обувь</vt:lpstr>
      <vt:lpstr>Выражение лица</vt:lpstr>
      <vt:lpstr>Выражение лица</vt:lpstr>
      <vt:lpstr>Запахи</vt:lpstr>
      <vt:lpstr>Запахи</vt:lpstr>
      <vt:lpstr>Интонация</vt:lpstr>
      <vt:lpstr>Интонация</vt:lpstr>
      <vt:lpstr>Жестикуляция</vt:lpstr>
      <vt:lpstr>Жестикуляция</vt:lpstr>
      <vt:lpstr>Задание №3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</dc:title>
  <dc:creator>user</dc:creator>
  <cp:lastModifiedBy>Андреева Мария Юрьевна</cp:lastModifiedBy>
  <cp:revision>65</cp:revision>
  <dcterms:created xsi:type="dcterms:W3CDTF">2016-02-24T12:31:52Z</dcterms:created>
  <dcterms:modified xsi:type="dcterms:W3CDTF">2020-03-25T14:31:19Z</dcterms:modified>
</cp:coreProperties>
</file>