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9" r:id="rId9"/>
    <p:sldId id="263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31885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Творческая мастерская «Дизайн одежды»</a:t>
            </a:r>
            <a:br>
              <a:rPr lang="ru-RU" sz="3600" dirty="0" smtClean="0"/>
            </a:br>
            <a:r>
              <a:rPr lang="ru-RU" sz="3600" dirty="0" smtClean="0"/>
              <a:t>Тема:</a:t>
            </a:r>
            <a:r>
              <a:rPr lang="ru-RU" sz="3600" i="1" dirty="0" smtClean="0"/>
              <a:t>«Пошив мини манекена»</a:t>
            </a:r>
            <a:br>
              <a:rPr lang="ru-RU" sz="3600" i="1" dirty="0" smtClean="0"/>
            </a:br>
            <a:r>
              <a:rPr lang="ru-RU" sz="3600" i="1" dirty="0" smtClean="0"/>
              <a:t>3 занятия</a:t>
            </a:r>
            <a:r>
              <a:rPr lang="ru-RU" sz="4400" i="1" dirty="0" smtClean="0"/>
              <a:t/>
            </a:r>
            <a:br>
              <a:rPr lang="ru-RU" sz="4400" i="1" dirty="0" smtClean="0"/>
            </a:br>
            <a:endParaRPr lang="ru-RU" sz="4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293096"/>
            <a:ext cx="7772400" cy="136815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Педагог дополнительного образования </a:t>
            </a:r>
          </a:p>
          <a:p>
            <a:r>
              <a:rPr lang="ru-RU" sz="2400" dirty="0" smtClean="0"/>
              <a:t>Малышева Надежда Юрьевна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0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МУНИЦИПАЛЬНОЕ ОБРАЗОВАТЕЛЬНОЕ УЧРЕЖДЕНИЕ </a:t>
            </a:r>
            <a:endParaRPr lang="ru-RU" dirty="0" smtClean="0"/>
          </a:p>
          <a:p>
            <a:pPr algn="ctr"/>
            <a:r>
              <a:rPr lang="ru-RU" b="1" dirty="0" smtClean="0"/>
              <a:t>ДОПОЛНИТЕЛЬНОГО ОБРАЗОВАНИЯ </a:t>
            </a:r>
            <a:endParaRPr lang="ru-RU" dirty="0" smtClean="0"/>
          </a:p>
          <a:p>
            <a:pPr algn="ctr"/>
            <a:r>
              <a:rPr lang="ru-RU" b="1" dirty="0" smtClean="0"/>
              <a:t>«ЯРОСЛАВСКИЙ ГОРОДСКОЙ ДВОРЕЦ ПИОНЕРОВ»</a:t>
            </a:r>
            <a:endParaRPr lang="ru-RU" dirty="0" smtClean="0"/>
          </a:p>
          <a:p>
            <a:pPr algn="ctr"/>
            <a:r>
              <a:rPr lang="ru-RU" b="1" dirty="0" smtClean="0"/>
              <a:t> </a:t>
            </a: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75856" y="609329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Ярославль, 2020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2. Утюгом придаем форму манекена. </a:t>
            </a:r>
            <a:endParaRPr lang="ru-RU" dirty="0"/>
          </a:p>
        </p:txBody>
      </p:sp>
      <p:pic>
        <p:nvPicPr>
          <p:cNvPr id="8194" name="Picture 2" descr="C:\Users\User\Desktop\пошив\IMG-20200324-WA00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3. Пришиваем ленту по талии</a:t>
            </a:r>
            <a:endParaRPr lang="ru-RU" dirty="0"/>
          </a:p>
        </p:txBody>
      </p:sp>
      <p:pic>
        <p:nvPicPr>
          <p:cNvPr id="9218" name="Picture 2" descr="C:\Users\User\Desktop\пошив\IMG-20200324-WA00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96752"/>
            <a:ext cx="3960440" cy="5280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https</a:t>
            </a:r>
            <a:r>
              <a:rPr lang="en-US" dirty="0" smtClean="0"/>
              <a:t>://yandex.ru/video/preview?filmId=1078889776036479773&amp;text=%D0%BF%D0%BE%D1%88%D0%B8%D0%B2%20%D0%BC%D0%B8%D0%BD%D0%B8%D0%BC%D0%B0%D0%BD%D0%B8%D0%BA%D0%B5%D0%BD%D0%B0&amp;path=wizard&amp;parent-reqid=1585139024514437-551637609155206686200120-vla1-4164&amp;redircnt=1585139084.1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Задание: самостоятельно освоить алгоритм пошива мини манекена. Фото этапов работы и конечный вариант изделия присылать педагогу по </a:t>
            </a:r>
            <a:r>
              <a:rPr lang="ru-RU" dirty="0" err="1" smtClean="0"/>
              <a:t>вайберу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Видео в помощь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Занятие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1.Взять ткань размером 35*25см. Проклеить ткань с двух сторон  </a:t>
            </a:r>
            <a:r>
              <a:rPr lang="ru-RU" dirty="0" err="1" smtClean="0"/>
              <a:t>флизелином</a:t>
            </a:r>
            <a:endParaRPr lang="ru-RU" dirty="0"/>
          </a:p>
        </p:txBody>
      </p:sp>
      <p:pic>
        <p:nvPicPr>
          <p:cNvPr id="1026" name="Picture 2" descr="C:\Users\User\Desktop\пошив\158504410532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865445"/>
            <a:ext cx="3744416" cy="4992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Прострочить проклеенную ткань с </a:t>
            </a:r>
            <a:r>
              <a:rPr lang="ru-RU" dirty="0" err="1" smtClean="0"/>
              <a:t>растоянием</a:t>
            </a:r>
            <a:r>
              <a:rPr lang="ru-RU" dirty="0" smtClean="0"/>
              <a:t> между строчками 2-3мм.</a:t>
            </a:r>
            <a:endParaRPr lang="ru-RU" dirty="0"/>
          </a:p>
        </p:txBody>
      </p:sp>
      <p:pic>
        <p:nvPicPr>
          <p:cNvPr id="2050" name="Picture 2" descr="C:\Users\User\Desktop\пошив\15850441055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643050"/>
            <a:ext cx="4137924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3</a:t>
            </a:r>
            <a:r>
              <a:rPr lang="ru-RU" dirty="0" smtClean="0"/>
              <a:t>. </a:t>
            </a:r>
            <a:r>
              <a:rPr lang="ru-RU" sz="3100" dirty="0" smtClean="0"/>
              <a:t>Наложить выкройки на ткань, </a:t>
            </a:r>
            <a:r>
              <a:rPr lang="ru-RU" sz="3100" dirty="0" err="1" smtClean="0"/>
              <a:t>прикалоть</a:t>
            </a:r>
            <a:r>
              <a:rPr lang="ru-RU" sz="3100" dirty="0" smtClean="0"/>
              <a:t> портновскими булавками и обвести .</a:t>
            </a:r>
            <a:endParaRPr lang="ru-RU" sz="3100" dirty="0"/>
          </a:p>
        </p:txBody>
      </p:sp>
      <p:pic>
        <p:nvPicPr>
          <p:cNvPr id="3074" name="Picture 2" descr="C:\Users\User\Desktop\пошив\15850441057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3863013" cy="5150684"/>
          </a:xfrm>
          <a:prstGeom prst="rect">
            <a:avLst/>
          </a:prstGeom>
          <a:noFill/>
        </p:spPr>
      </p:pic>
      <p:pic>
        <p:nvPicPr>
          <p:cNvPr id="3075" name="Picture 3" descr="C:\Users\User\Desktop\пошив\15850441056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060848"/>
            <a:ext cx="5068788" cy="3801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4. Нанести насечки для соединения</a:t>
            </a:r>
            <a:endParaRPr lang="ru-RU" dirty="0"/>
          </a:p>
        </p:txBody>
      </p:sp>
      <p:pic>
        <p:nvPicPr>
          <p:cNvPr id="4" name="Picture 4" descr="C:\Users\User\Desktop\пошив\IMG-20200324-WA0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40768"/>
            <a:ext cx="6466664" cy="4849998"/>
          </a:xfrm>
          <a:prstGeom prst="rect">
            <a:avLst/>
          </a:prstGeom>
          <a:noFill/>
        </p:spPr>
      </p:pic>
      <p:sp>
        <p:nvSpPr>
          <p:cNvPr id="5" name="Стрелка вправо 4"/>
          <p:cNvSpPr/>
          <p:nvPr/>
        </p:nvSpPr>
        <p:spPr>
          <a:xfrm rot="13137740">
            <a:off x="1852789" y="3156576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Раскроить детали манекена . соединить  по надсечкам с помощью портновских булавок .</a:t>
            </a:r>
            <a:endParaRPr lang="ru-RU" dirty="0"/>
          </a:p>
        </p:txBody>
      </p:sp>
      <p:pic>
        <p:nvPicPr>
          <p:cNvPr id="4098" name="Picture 2" descr="C:\Users\User\Desktop\пошив\IMG-20200324-WA00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643050"/>
            <a:ext cx="6617708" cy="4963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u="sng" dirty="0" smtClean="0">
                <a:solidFill>
                  <a:srgbClr val="FF0000"/>
                </a:solidFill>
              </a:rPr>
              <a:t>Занятие 2</a:t>
            </a:r>
            <a:br>
              <a:rPr lang="ru-RU" sz="3100" u="sng" dirty="0" smtClean="0">
                <a:solidFill>
                  <a:srgbClr val="FF0000"/>
                </a:solidFill>
              </a:rPr>
            </a:br>
            <a:r>
              <a:rPr lang="ru-RU" sz="3100" u="sng" dirty="0" smtClean="0">
                <a:solidFill>
                  <a:srgbClr val="FF0000"/>
                </a:solidFill>
              </a:rPr>
              <a:t>Сегодня мы продолжаем шить мини </a:t>
            </a:r>
            <a:r>
              <a:rPr lang="ru-RU" sz="3100" u="sng" dirty="0" err="1" smtClean="0">
                <a:solidFill>
                  <a:srgbClr val="FF0000"/>
                </a:solidFill>
              </a:rPr>
              <a:t>маникен</a:t>
            </a:r>
            <a:r>
              <a:rPr lang="ru-RU" sz="3100" u="sng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6. Сшиваем детали кроя </a:t>
            </a:r>
            <a:br>
              <a:rPr lang="ru-RU" sz="3100" dirty="0" smtClean="0"/>
            </a:br>
            <a:r>
              <a:rPr lang="ru-RU" sz="3100" dirty="0" smtClean="0"/>
              <a:t>по лицевой стороне косым </a:t>
            </a:r>
            <a:br>
              <a:rPr lang="ru-RU" sz="3100" dirty="0" smtClean="0"/>
            </a:br>
            <a:r>
              <a:rPr lang="ru-RU" sz="3100" dirty="0" smtClean="0"/>
              <a:t>стежком.</a:t>
            </a:r>
            <a:r>
              <a:rPr lang="ru-RU" sz="2800" dirty="0" smtClean="0"/>
              <a:t> </a:t>
            </a:r>
            <a:endParaRPr lang="ru-RU" sz="3100" dirty="0"/>
          </a:p>
        </p:txBody>
      </p:sp>
      <p:pic>
        <p:nvPicPr>
          <p:cNvPr id="5122" name="Picture 2" descr="C:\Users\User\Desktop\пошив\IMG-20200324-WA00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928802"/>
            <a:ext cx="3286460" cy="4381946"/>
          </a:xfrm>
          <a:prstGeom prst="rect">
            <a:avLst/>
          </a:prstGeom>
          <a:noFill/>
        </p:spPr>
      </p:pic>
      <p:pic>
        <p:nvPicPr>
          <p:cNvPr id="5123" name="Picture 3" descr="C:\Users\User\Desktop\пошив\IMG-20200324-WA0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4208" y="785794"/>
            <a:ext cx="2949792" cy="3933056"/>
          </a:xfrm>
          <a:prstGeom prst="rect">
            <a:avLst/>
          </a:prstGeom>
          <a:noFill/>
        </p:spPr>
      </p:pic>
      <p:pic>
        <p:nvPicPr>
          <p:cNvPr id="5124" name="Picture 4" descr="C:\Users\User\Desktop\пошив\IMG-20200324-WA00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221088"/>
            <a:ext cx="3281263" cy="246094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20608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4766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  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1920" y="44371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пошив\IMG-20200324-WA00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481138"/>
            <a:ext cx="3394472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7. Пришиваем донышко по горловине манекена</a:t>
            </a:r>
            <a:endParaRPr lang="ru-RU" dirty="0"/>
          </a:p>
        </p:txBody>
      </p:sp>
      <p:sp>
        <p:nvSpPr>
          <p:cNvPr id="5" name="Стрелка влево 4"/>
          <p:cNvSpPr/>
          <p:nvPr/>
        </p:nvSpPr>
        <p:spPr>
          <a:xfrm rot="20258200">
            <a:off x="4300853" y="1953767"/>
            <a:ext cx="100811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42873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Занятие №3</a:t>
            </a:r>
            <a:br>
              <a:rPr lang="ru-RU" sz="3100" dirty="0" smtClean="0"/>
            </a:br>
            <a:r>
              <a:rPr lang="ru-RU" sz="3100" dirty="0" smtClean="0"/>
              <a:t>1. Набиваем манекен </a:t>
            </a:r>
            <a:r>
              <a:rPr lang="ru-RU" sz="3100" dirty="0" err="1" smtClean="0"/>
              <a:t>синтепоном</a:t>
            </a:r>
            <a:r>
              <a:rPr lang="ru-RU" sz="3100" dirty="0" smtClean="0"/>
              <a:t>. </a:t>
            </a:r>
            <a:br>
              <a:rPr lang="ru-RU" sz="3100" dirty="0" smtClean="0"/>
            </a:br>
            <a:r>
              <a:rPr lang="ru-RU" sz="3100" dirty="0" smtClean="0"/>
              <a:t>Стягиваем низ манекена косыми стежками до размера донышка. Пришиваем донышко</a:t>
            </a:r>
            <a:endParaRPr lang="ru-RU" sz="3100" dirty="0"/>
          </a:p>
        </p:txBody>
      </p:sp>
      <p:pic>
        <p:nvPicPr>
          <p:cNvPr id="7170" name="Picture 2" descr="C:\Users\User\Desktop\пошив\IMG-20200324-WA00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3718508" cy="4958010"/>
          </a:xfrm>
          <a:prstGeom prst="rect">
            <a:avLst/>
          </a:prstGeom>
          <a:noFill/>
        </p:spPr>
      </p:pic>
      <p:pic>
        <p:nvPicPr>
          <p:cNvPr id="7171" name="Picture 3" descr="C:\Users\User\Desktop\пошив\IMG-20200324-WA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556792"/>
            <a:ext cx="3660744" cy="4880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119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          Творческая мастерская «Дизайн одежды» Тема:«Пошив мини манекена» 3 занятия </vt:lpstr>
      <vt:lpstr>Занятие 1 1.Взять ткань размером 35*25см. Проклеить ткань с двух сторон  флизелином</vt:lpstr>
      <vt:lpstr>2. Прострочить проклеенную ткань с растоянием между строчками 2-3мм.</vt:lpstr>
      <vt:lpstr>3. Наложить выкройки на ткань, прикалоть портновскими булавками и обвести .</vt:lpstr>
      <vt:lpstr>4. Нанести насечки для соединения</vt:lpstr>
      <vt:lpstr>5. Раскроить детали манекена . соединить  по надсечкам с помощью портновских булавок .</vt:lpstr>
      <vt:lpstr>Занятие 2 Сегодня мы продолжаем шить мини маникен. 6. Сшиваем детали кроя  по лицевой стороне косым  стежком. </vt:lpstr>
      <vt:lpstr> 7. Пришиваем донышко по горловине манекена</vt:lpstr>
      <vt:lpstr>Занятие №3 1. Набиваем манекен синтепоном.  Стягиваем низ манекена косыми стежками до размера донышка. Пришиваем донышко</vt:lpstr>
      <vt:lpstr> 2. Утюгом придаем форму манекена. </vt:lpstr>
      <vt:lpstr>3. Пришиваем ленту по талии</vt:lpstr>
      <vt:lpstr>Видео в помощь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«Пошив миниманикена» 2 занятия </dc:title>
  <dc:creator>User</dc:creator>
  <cp:lastModifiedBy>USER</cp:lastModifiedBy>
  <cp:revision>16</cp:revision>
  <dcterms:created xsi:type="dcterms:W3CDTF">2020-03-24T09:18:30Z</dcterms:created>
  <dcterms:modified xsi:type="dcterms:W3CDTF">2020-03-22T08:33:25Z</dcterms:modified>
</cp:coreProperties>
</file>