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77" r:id="rId3"/>
    <p:sldId id="263" r:id="rId4"/>
    <p:sldId id="278" r:id="rId5"/>
    <p:sldId id="264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FF">
            <a:alpha val="34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12.05.2020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image" Target="../media/image5.jpeg"/><Relationship Id="rId7" Type="http://schemas.openxmlformats.org/officeDocument/2006/relationships/image" Target="../media/image9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10" Type="http://schemas.openxmlformats.org/officeDocument/2006/relationships/image" Target="../media/image12.jpeg"/><Relationship Id="rId4" Type="http://schemas.openxmlformats.org/officeDocument/2006/relationships/image" Target="../media/image6.jpeg"/><Relationship Id="rId9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" y="116632"/>
            <a:ext cx="898849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Студия «Эврика»</a:t>
            </a:r>
          </a:p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«Бумажная пластика»</a:t>
            </a:r>
          </a:p>
          <a:p>
            <a:pPr algn="ctr"/>
            <a:r>
              <a:rPr lang="ru-RU" sz="2400" b="1" dirty="0" smtClean="0"/>
              <a:t>Задание для  </a:t>
            </a:r>
            <a:r>
              <a:rPr lang="ru-RU" sz="2400" b="1" dirty="0" smtClean="0"/>
              <a:t>2 </a:t>
            </a:r>
            <a:r>
              <a:rPr lang="ru-RU" sz="2400" b="1" dirty="0" smtClean="0"/>
              <a:t>года </a:t>
            </a:r>
            <a:r>
              <a:rPr lang="ru-RU" sz="2400" b="1" dirty="0" smtClean="0"/>
              <a:t>обучения</a:t>
            </a:r>
            <a:endParaRPr lang="ru-RU" b="1" dirty="0" smtClean="0"/>
          </a:p>
          <a:p>
            <a:pPr algn="ctr"/>
            <a:r>
              <a:rPr lang="ru-RU" b="1" dirty="0" smtClean="0"/>
              <a:t>12.05.2020</a:t>
            </a:r>
          </a:p>
          <a:p>
            <a:pPr algn="ctr"/>
            <a:r>
              <a:rPr lang="ru-RU" b="1" dirty="0" smtClean="0"/>
              <a:t>Повторение материала</a:t>
            </a:r>
            <a:r>
              <a:rPr lang="ru-RU" b="1" i="1" dirty="0"/>
              <a:t> </a:t>
            </a:r>
            <a:r>
              <a:rPr lang="ru-RU" b="1" dirty="0"/>
              <a:t>«</a:t>
            </a:r>
            <a:r>
              <a:rPr lang="ru-RU" b="1" dirty="0" smtClean="0"/>
              <a:t>Аппликация «Лев»: </a:t>
            </a:r>
            <a:r>
              <a:rPr lang="ru-RU" b="1" dirty="0"/>
              <a:t>из кругов и полосок» </a:t>
            </a:r>
          </a:p>
          <a:p>
            <a:pPr algn="ctr"/>
            <a:r>
              <a:rPr lang="ru-RU" b="1" dirty="0" smtClean="0"/>
              <a:t>Самостоятельная работа  «Изготовление </a:t>
            </a:r>
            <a:r>
              <a:rPr lang="ru-RU" b="1" dirty="0"/>
              <a:t>поделки по </a:t>
            </a:r>
            <a:r>
              <a:rPr lang="ru-RU" b="1" dirty="0" smtClean="0"/>
              <a:t>образцу»</a:t>
            </a:r>
          </a:p>
          <a:p>
            <a:pPr algn="ctr"/>
            <a:r>
              <a:rPr lang="ru-RU" b="1" dirty="0" smtClean="0"/>
              <a:t>  </a:t>
            </a:r>
            <a:endParaRPr lang="ru-RU" dirty="0"/>
          </a:p>
          <a:p>
            <a:pPr algn="ctr"/>
            <a:r>
              <a:rPr lang="ru-RU" b="1" i="1" dirty="0" smtClean="0">
                <a:solidFill>
                  <a:srgbClr val="FF0000"/>
                </a:solidFill>
              </a:rPr>
              <a:t> </a:t>
            </a:r>
            <a:endParaRPr lang="ru-RU" b="1" i="1" dirty="0">
              <a:solidFill>
                <a:srgbClr val="FF0000"/>
              </a:solidFill>
            </a:endParaRPr>
          </a:p>
          <a:p>
            <a:pPr algn="ctr"/>
            <a:endParaRPr lang="ru-RU" b="1" dirty="0"/>
          </a:p>
          <a:p>
            <a:pPr algn="ctr"/>
            <a:r>
              <a:rPr lang="ru-RU" b="1" dirty="0" smtClean="0"/>
              <a:t> </a:t>
            </a:r>
            <a:endParaRPr lang="ru-RU" dirty="0"/>
          </a:p>
        </p:txBody>
      </p:sp>
      <p:pic>
        <p:nvPicPr>
          <p:cNvPr id="4" name="Рисунок 3" descr="C:\Users\User\Desktop\пчелка\лев\14.Лев морда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8062" y="2348880"/>
            <a:ext cx="3312367" cy="434030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86210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</a:t>
            </a:r>
            <a:endParaRPr lang="ru-RU" dirty="0"/>
          </a:p>
        </p:txBody>
      </p:sp>
      <p:pic>
        <p:nvPicPr>
          <p:cNvPr id="6146" name="Picture 2" descr="C:\Users\User\Desktop\пчелка\лев\14.Лев морда - копия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1438056"/>
            <a:ext cx="3927230" cy="52432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436096" y="476672"/>
            <a:ext cx="33843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 </a:t>
            </a:r>
            <a:r>
              <a:rPr lang="ru-RU" dirty="0" smtClean="0"/>
              <a:t>        </a:t>
            </a:r>
            <a:r>
              <a:rPr lang="ru-RU" sz="3200" dirty="0" smtClean="0"/>
              <a:t> </a:t>
            </a:r>
            <a:endParaRPr lang="ru-RU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1691680" y="116632"/>
            <a:ext cx="56886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                  </a:t>
            </a:r>
            <a:r>
              <a:rPr lang="ru-RU" sz="3600" b="1" dirty="0" smtClean="0"/>
              <a:t>Внимательно рассмотри образец</a:t>
            </a:r>
            <a:endParaRPr lang="ru-RU" sz="3600" b="1" dirty="0"/>
          </a:p>
        </p:txBody>
      </p:sp>
    </p:spTree>
    <p:extLst>
      <p:ext uri="{BB962C8B-B14F-4D97-AF65-F5344CB8AC3E}">
        <p14:creationId xmlns:p14="http://schemas.microsoft.com/office/powerpoint/2010/main" val="17427607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rgbClr val="FF0000"/>
                </a:solidFill>
              </a:rPr>
              <a:t>Материалы и инструменты</a:t>
            </a:r>
            <a:endParaRPr lang="ru-RU" b="1" i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Листы белого, оранжевого и желтого цвета</a:t>
            </a:r>
          </a:p>
          <a:p>
            <a:r>
              <a:rPr lang="ru-RU" sz="2400" dirty="0" smtClean="0"/>
              <a:t>Обрезки цветной бумаги для мордочки льва</a:t>
            </a:r>
          </a:p>
          <a:p>
            <a:r>
              <a:rPr lang="ru-RU" sz="2400" dirty="0" smtClean="0"/>
              <a:t>Черный фломастер, карандаш, клей-карандаш, ножницы</a:t>
            </a:r>
          </a:p>
          <a:p>
            <a:r>
              <a:rPr lang="ru-RU" sz="2400" dirty="0" smtClean="0"/>
              <a:t>Для шаблона диск и крышка от банки</a:t>
            </a:r>
            <a:endParaRPr lang="ru-RU" sz="2400" dirty="0"/>
          </a:p>
        </p:txBody>
      </p:sp>
      <p:pic>
        <p:nvPicPr>
          <p:cNvPr id="4" name="Рисунок 3" descr="C:\Users\User\Desktop\пчелка\лев\1.Лев шаблон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3573016"/>
            <a:ext cx="3528392" cy="285368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48597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Задание 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AutoNum type="arabicPeriod"/>
            </a:pPr>
            <a:r>
              <a:rPr lang="ru-RU" dirty="0" smtClean="0"/>
              <a:t>Изготовление поделки разбей на </a:t>
            </a:r>
            <a:r>
              <a:rPr lang="ru-RU" smtClean="0"/>
              <a:t>этапы    (</a:t>
            </a:r>
            <a:r>
              <a:rPr lang="ru-RU" dirty="0" smtClean="0"/>
              <a:t>в подсказку тебе следующий слайд с фото). Определись в какой последовательности ты будешь выполнять работу (с чего лучше начать с полосок или с кругов).</a:t>
            </a:r>
          </a:p>
          <a:p>
            <a:pPr marL="514350" indent="-514350">
              <a:buAutoNum type="arabicPeriod"/>
            </a:pPr>
            <a:r>
              <a:rPr lang="ru-RU" dirty="0" smtClean="0"/>
              <a:t> Последовательно выполни запанированные тобой этапы работы, самостоятельно сделай поделку.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49726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332656"/>
            <a:ext cx="8229600" cy="1143000"/>
          </a:xfrm>
        </p:spPr>
        <p:txBody>
          <a:bodyPr>
            <a:normAutofit/>
          </a:bodyPr>
          <a:lstStyle/>
          <a:p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4" name="Объект 3" descr="C:\Users\User\Desktop\пчелка\лев\2.Лев детали.jpg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653" y="188640"/>
            <a:ext cx="2127030" cy="2404864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Объект 3" descr="C:\Users\User\Desktop\пчелка\лев\3.Лев туловище.jpg"/>
          <p:cNvPicPr>
            <a:picLocks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5282" y="259581"/>
            <a:ext cx="1547951" cy="2121099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Объект 3" descr="C:\Users\User\Desktop\пчелка\лев\4.Лев веер.jpg"/>
          <p:cNvPicPr>
            <a:picLocks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188640"/>
            <a:ext cx="3165337" cy="2262982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2" descr="C:\Users\User\Desktop\пчелка\лев\5.Лев полоски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861454"/>
            <a:ext cx="2805297" cy="21011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C:\Users\User\Desktop\пчелка\лев\6.Лев петли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5281" y="2464921"/>
            <a:ext cx="2517265" cy="18854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C:\Users\User\Desktop\пчелка\лев\7. Лев грива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2568184"/>
            <a:ext cx="2343973" cy="17556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C:\Users\User\Desktop\пчелка\лев\8.Лев голова 2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5057445"/>
            <a:ext cx="2229233" cy="16697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Объект 3" descr="C:\Users\User\Desktop\пчелка\лев\11.Лев лапы и хвост.jpg"/>
          <p:cNvPicPr>
            <a:picLocks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4361426"/>
            <a:ext cx="1769858" cy="2365723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Объект 3" descr="C:\Users\User\Desktop\пчелка\лев\14.Лев морда.jpg"/>
          <p:cNvPicPr>
            <a:picLocks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8715" y="4509120"/>
            <a:ext cx="1954998" cy="221802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20019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121</Words>
  <Application>Microsoft Office PowerPoint</Application>
  <PresentationFormat>Экран (4:3)</PresentationFormat>
  <Paragraphs>22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Презентация PowerPoint</vt:lpstr>
      <vt:lpstr>       </vt:lpstr>
      <vt:lpstr>Материалы и инструменты</vt:lpstr>
      <vt:lpstr>Задание </vt:lpstr>
      <vt:lpstr>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11</cp:revision>
  <dcterms:created xsi:type="dcterms:W3CDTF">2020-04-14T08:28:09Z</dcterms:created>
  <dcterms:modified xsi:type="dcterms:W3CDTF">2020-05-12T11:15:16Z</dcterms:modified>
</cp:coreProperties>
</file>